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78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3D7E3-3C3B-4010-82B4-E50103C44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65FCC9-8D75-40BC-B817-816B69CE5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BA1C8C-77FF-4C32-B7E8-99BD0C10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882241-E2A3-4BF8-8C74-AD3FA3C5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DC5E34-486D-42D9-971C-EE8757DA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809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CCB9A-DB1F-4018-9E96-3E5CC0787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DC09B0-7A44-4416-A0FA-DAF5993C7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B8D8F-F4D7-450B-A729-41FBEC361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431ABE-CCEF-4AB9-B26F-80828C7CE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9FFBAB-5CBF-40AD-8614-A9A42A92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68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8E823-EC10-4351-9EAA-AAE93CB39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AF54D6-391A-4252-B130-BEC6F7DA7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2AEF3-97DC-453F-931C-280776AC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03CE73-A514-4B6A-A830-E6123FC6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169B53-D239-43EC-8442-DD7EF67F4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50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CF22C-0D9A-4E4E-8240-800E5A14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8B3AF-E80E-4FAC-A4BF-8D5814205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0BFD7-5B80-4351-81A4-3172DADC3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B36072-AD00-4A74-AE8F-59397375E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A0BEC2-7106-48C5-B0FB-215DD0F4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4EEE85-DB64-46DC-858E-71E9FCB2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17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09BF9-718F-4194-A496-590D191DC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53743C-05F6-4323-8025-7A141A353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35D1B2-ED5D-4E5F-8115-862DEC7DF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40CEDC-158D-4163-81D0-69728DE7A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A9E7E6-7020-434E-92FA-DF94F54A0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05FB60-9A61-4E72-A51B-FC7547B7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A713A0-801D-4712-90EE-BE0E67EBB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211FFC-D8BF-4F59-BC08-91C64C03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41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97661-66D8-40E1-A6DC-7E0502FB7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E65969-2DA4-46EF-810C-48005422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69E9C5-2115-41AA-8746-F593EC237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A68736-A502-4C8F-BE6B-6360F1FF4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43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75FC0E-6F42-4BE0-BCC6-B9CF0A93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604569-72CC-478F-8183-7A419C9DB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C02EEB-CB3B-42DD-93A1-F68C87F1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9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39EA3-B1EB-4F0B-9B20-76950F1E1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531DD2-DF54-4B48-B7EC-4A9663B15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9F238B-9178-45E1-BBF2-4A051EACA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7A70D1-B5B8-4C97-BC16-38222C74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3D5076-F678-49FE-9C0F-DFAEAA512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59A24F-DC57-4E20-AC1C-E40AC44C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68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5076E-344F-4076-904E-5FE5A7BE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F23DB9-2B77-49D8-9167-1770C034A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CFE0F6-9EA0-4E0C-8888-B59252E7A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BE5D43-73D7-46F0-82B0-763FAE41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2D42EB-383E-4029-B970-4EBE33CA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BB9CD4-2F91-4DC0-ABA5-E22A5915C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5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429F1-EEBB-4418-AEF5-E43672C2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A8CD0E-D955-4A28-9BF5-DBE6CE617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6BE76C-9CB9-4B5E-984C-40A7C2D9C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3CEE78-1F1B-4271-9937-1E1C63AC2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4EF469-4366-4D41-A8EF-B013C0C92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78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4B0D75-83D1-4BD9-9B60-02955E394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C438E3-4884-4D5F-8FBF-D52CC4E1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D6AF5-ED35-4974-BF59-ED4A98093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BB789A-8BC7-4E9A-A26B-E4A3B9B8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22AA36-8D57-42C7-87CB-F100F498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80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1F9D6-54C5-458F-9962-305142DD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6D3628-4663-45AC-B214-3CDFE0ACF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7A11EC-7A41-4C12-A615-70850AFCE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5488B-997D-4193-92BB-E9921E55CC7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C2400-C978-495C-8C61-4B43C1741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A65244-EBF5-43D2-8158-C356E7071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BDFC0-B1EC-4FB2-9330-A07375787C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46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microsoft.com/office/2007/relationships/hdphoto" Target="../media/hdphoto7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1.png"/><Relationship Id="rId1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3A4CFC8-17FA-4C65-BE58-8AFDBA892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2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3340A-5ED9-414E-A746-1134D8CDC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37171" y="1214438"/>
            <a:ext cx="9754954" cy="2387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Невиданный космос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41E03E-101A-42B4-92DD-C5F7F3FA9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6846" y="5014464"/>
            <a:ext cx="4329954" cy="1751461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Подготовили студентки группы 2-1/4</a:t>
            </a:r>
          </a:p>
          <a:p>
            <a:r>
              <a:rPr lang="ru-RU" dirty="0">
                <a:solidFill>
                  <a:schemeClr val="bg1"/>
                </a:solidFill>
              </a:rPr>
              <a:t>Иванова Екатерина </a:t>
            </a:r>
          </a:p>
          <a:p>
            <a:r>
              <a:rPr lang="ru-RU" dirty="0">
                <a:solidFill>
                  <a:schemeClr val="bg1"/>
                </a:solidFill>
              </a:rPr>
              <a:t>Егорова Ксения </a:t>
            </a:r>
          </a:p>
          <a:p>
            <a:r>
              <a:rPr lang="ru-RU" dirty="0" err="1">
                <a:solidFill>
                  <a:schemeClr val="bg1"/>
                </a:solidFill>
              </a:rPr>
              <a:t>Лукасевич</a:t>
            </a:r>
            <a:r>
              <a:rPr lang="ru-RU" dirty="0">
                <a:solidFill>
                  <a:schemeClr val="bg1"/>
                </a:solidFill>
              </a:rPr>
              <a:t> Полина </a:t>
            </a:r>
          </a:p>
          <a:p>
            <a:r>
              <a:rPr lang="ru-RU" dirty="0">
                <a:solidFill>
                  <a:schemeClr val="bg1"/>
                </a:solidFill>
              </a:rPr>
              <a:t>Класс 2Д</a:t>
            </a:r>
          </a:p>
          <a:p>
            <a:r>
              <a:rPr lang="ru-RU" dirty="0">
                <a:solidFill>
                  <a:schemeClr val="bg1"/>
                </a:solidFill>
              </a:rPr>
              <a:t>Дата 11.04.2024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D37BC2-1356-4D44-8C03-16860D52BB64}"/>
              </a:ext>
            </a:extLst>
          </p:cNvPr>
          <p:cNvSpPr txBox="1"/>
          <p:nvPr/>
        </p:nvSpPr>
        <p:spPr>
          <a:xfrm>
            <a:off x="3188308" y="635404"/>
            <a:ext cx="6566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Педагогический колледж Nº 1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им. Н.А. Некрасова 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2797392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154CFE6-2713-4776-A3E7-A9959E71B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328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61EB08-08A4-4430-8E5A-C2BA38401730}"/>
              </a:ext>
            </a:extLst>
          </p:cNvPr>
          <p:cNvSpPr txBox="1"/>
          <p:nvPr/>
        </p:nvSpPr>
        <p:spPr>
          <a:xfrm>
            <a:off x="1016000" y="712559"/>
            <a:ext cx="3454400" cy="76944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Титан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7060D-0877-414D-BBD6-1D11A4D40F04}"/>
              </a:ext>
            </a:extLst>
          </p:cNvPr>
          <p:cNvSpPr txBox="1"/>
          <p:nvPr/>
        </p:nvSpPr>
        <p:spPr>
          <a:xfrm>
            <a:off x="904240" y="1621126"/>
            <a:ext cx="4866640" cy="36933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Оказывается, что в нашей Солнечной системе существует тело, напоминающее нашу планету. Его именуют Титаном, и он является спутником планету Сатурн. Он также имеет моря, вулканы, плотную атмосферу, как и наша планета. Удивительно, но даже расстояние между Титаном и Сатурном равно расстоянию между нами и Солнцем, и даже соотношение веса этих небесных светил равно соотношению веса Земли и Солнца. Под поверхностью Титана существует океан, который состоит на 90% из воды, остальные 10% могут быть сложными углеводородами. 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8B0C615-D6D0-4FDF-830E-9F55C7D9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40" y="0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6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DCE8CECD-B551-4DEC-9822-AE47C9A1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7A53B7-1550-47E4-8336-6A49429F27D3}"/>
              </a:ext>
            </a:extLst>
          </p:cNvPr>
          <p:cNvSpPr txBox="1"/>
          <p:nvPr/>
        </p:nvSpPr>
        <p:spPr>
          <a:xfrm>
            <a:off x="7747000" y="196299"/>
            <a:ext cx="3642360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i="0" dirty="0">
                <a:solidFill>
                  <a:srgbClr val="333333"/>
                </a:solidFill>
                <a:effectLst/>
                <a:latin typeface="YS Text"/>
              </a:rPr>
              <a:t>Вторая самая большая звезда в космосе</a:t>
            </a:r>
            <a:endParaRPr lang="ru-RU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750CED-B3DD-4460-94F7-5DAEB881B1CE}"/>
              </a:ext>
            </a:extLst>
          </p:cNvPr>
          <p:cNvSpPr txBox="1"/>
          <p:nvPr/>
        </p:nvSpPr>
        <p:spPr>
          <a:xfrm>
            <a:off x="7747000" y="1346705"/>
            <a:ext cx="4135120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Эта звезда расположена в созвездии Лебедя. </a:t>
            </a:r>
          </a:p>
          <a:p>
            <a:pPr algn="just"/>
            <a:r>
              <a:rPr lang="ru-RU" sz="2000" dirty="0"/>
              <a:t>Это гипергигант, который почти в миллион раз больше Солнца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1FDD2317-6F3B-4797-9AD5-73B29EFAC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917" r="90000">
                        <a14:foregroundMark x1="10250" y1="48267" x2="10250" y2="48267"/>
                        <a14:foregroundMark x1="8917" y1="48267" x2="8917" y2="48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60" y="1578680"/>
            <a:ext cx="829056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735C040C-7FCF-4E4D-8F7F-7C8A0244B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3" t="18519" r="4261" b="13730"/>
          <a:stretch/>
        </p:blipFill>
        <p:spPr bwMode="auto">
          <a:xfrm>
            <a:off x="248920" y="1946870"/>
            <a:ext cx="4216400" cy="464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54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0880EC98-72B0-4BF8-910C-0FA13D48F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4"/>
            <a:ext cx="12192001" cy="685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26ADE7-FDD6-4ACB-A5B7-E621FB29D6B1}"/>
              </a:ext>
            </a:extLst>
          </p:cNvPr>
          <p:cNvSpPr txBox="1"/>
          <p:nvPr/>
        </p:nvSpPr>
        <p:spPr>
          <a:xfrm>
            <a:off x="8310880" y="193040"/>
            <a:ext cx="234696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Юпитер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1BBC14-9243-4B6D-A2AE-8ED2DEA595DD}"/>
              </a:ext>
            </a:extLst>
          </p:cNvPr>
          <p:cNvSpPr txBox="1"/>
          <p:nvPr/>
        </p:nvSpPr>
        <p:spPr>
          <a:xfrm>
            <a:off x="7940040" y="971209"/>
            <a:ext cx="3088640" cy="10156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Юпитер весит вдвое больше, чем все наши планеты вместе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835B2A5F-FA37-443E-959B-5BD485F80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3" b="91875" l="5479" r="90411">
                        <a14:foregroundMark x1="90411" y1="11250" x2="90411" y2="11250"/>
                        <a14:foregroundMark x1="83105" y1="4063" x2="83105" y2="4063"/>
                        <a14:foregroundMark x1="9589" y1="91875" x2="9589" y2="91875"/>
                        <a14:foregroundMark x1="5479" y1="86875" x2="5479" y2="8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800" y="3196374"/>
            <a:ext cx="2006600" cy="14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AA592887-3922-455D-8EAC-3ED1A29B2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2" b="89883" l="9903" r="91927">
                        <a14:foregroundMark x1="21529" y1="44942" x2="21529" y2="44942"/>
                        <a14:foregroundMark x1="30355" y1="41245" x2="25511" y2="60700"/>
                        <a14:foregroundMark x1="16362" y1="66926" x2="31862" y2="71401"/>
                        <a14:foregroundMark x1="31862" y1="71401" x2="34446" y2="61673"/>
                        <a14:foregroundMark x1="34446" y1="61673" x2="34984" y2="56615"/>
                        <a14:foregroundMark x1="91712" y1="49222" x2="91927" y2="67121"/>
                        <a14:foregroundMark x1="91927" y1="67121" x2="91927" y2="67121"/>
                        <a14:foregroundMark x1="79010" y1="32101" x2="79010" y2="32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9" y="3544183"/>
            <a:ext cx="2453322" cy="135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351B1976-AF0D-4F22-B668-CFD44BFB0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000" b="91333" l="10000" r="90000">
                        <a14:foregroundMark x1="50417" y1="7000" x2="50417" y2="7000"/>
                        <a14:foregroundMark x1="52917" y1="91333" x2="52917" y2="91333"/>
                        <a14:foregroundMark x1="61042" y1="89000" x2="61042" y2="8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500" y="4172965"/>
            <a:ext cx="1399380" cy="87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id="{27374F12-F6E9-4D12-BF96-F9CA27C0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71" y="3544183"/>
            <a:ext cx="2168206" cy="121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B241E831-755C-4FBE-BAF1-20F554AC0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00" b="92813" l="10000" r="90000">
                        <a14:foregroundMark x1="53542" y1="7500" x2="53542" y2="7500"/>
                        <a14:foregroundMark x1="54167" y1="92813" x2="54167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99" y="4379752"/>
            <a:ext cx="1026080" cy="68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4D768AD7-D35E-4357-BCC5-19FFED928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519" b="90648" l="10000" r="90000">
                        <a14:foregroundMark x1="51563" y1="8611" x2="51563" y2="8611"/>
                        <a14:foregroundMark x1="49896" y1="90648" x2="49896" y2="90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40" y="3929379"/>
            <a:ext cx="1503680" cy="84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325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73A0FB3-78C1-41C0-B981-73909400D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34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428152-5254-4268-BEF8-2AB4E313EF5A}"/>
              </a:ext>
            </a:extLst>
          </p:cNvPr>
          <p:cNvSpPr txBox="1"/>
          <p:nvPr/>
        </p:nvSpPr>
        <p:spPr>
          <a:xfrm>
            <a:off x="854075" y="579120"/>
            <a:ext cx="2641600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Кольца Сатурна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451D1FA6-4F18-404C-AD54-A720FFA3B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583" y="1127760"/>
            <a:ext cx="8585980" cy="558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E067DF-411C-4ED9-9E3F-A69C1F8C7303}"/>
              </a:ext>
            </a:extLst>
          </p:cNvPr>
          <p:cNvSpPr txBox="1"/>
          <p:nvPr/>
        </p:nvSpPr>
        <p:spPr>
          <a:xfrm>
            <a:off x="252730" y="2023069"/>
            <a:ext cx="3624580" cy="1938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Кольца Сатурна состоят из миллиардов кусков льда и камня. Размеры этих обломков варьируются от крупицы соли до небольшой горы.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7642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AFD46A08-6DF1-4070-BFDB-5CD41C594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201FCA-59B0-4D0D-822C-A25896C7CF22}"/>
              </a:ext>
            </a:extLst>
          </p:cNvPr>
          <p:cNvSpPr txBox="1"/>
          <p:nvPr/>
        </p:nvSpPr>
        <p:spPr>
          <a:xfrm>
            <a:off x="1026160" y="629920"/>
            <a:ext cx="28956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Звезды в космосе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BBD8F-DEC7-410E-83F5-5404C0630A38}"/>
              </a:ext>
            </a:extLst>
          </p:cNvPr>
          <p:cNvSpPr txBox="1"/>
          <p:nvPr/>
        </p:nvSpPr>
        <p:spPr>
          <a:xfrm>
            <a:off x="965200" y="2022098"/>
            <a:ext cx="305816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Количество звезд в космосе превосходит во много раз количество песчинок на Земле </a:t>
            </a:r>
          </a:p>
        </p:txBody>
      </p:sp>
    </p:spTree>
    <p:extLst>
      <p:ext uri="{BB962C8B-B14F-4D97-AF65-F5344CB8AC3E}">
        <p14:creationId xmlns:p14="http://schemas.microsoft.com/office/powerpoint/2010/main" val="249538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9BF504-18C8-4153-A9C3-238B43C5C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9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13A5A9-B69F-4361-BDFB-AA3B913A5BA5}"/>
              </a:ext>
            </a:extLst>
          </p:cNvPr>
          <p:cNvSpPr txBox="1"/>
          <p:nvPr/>
        </p:nvSpPr>
        <p:spPr>
          <a:xfrm>
            <a:off x="8757920" y="1574800"/>
            <a:ext cx="2296160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Появление звезд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795F-D40B-4DC1-899B-B4123C6B4CA6}"/>
              </a:ext>
            </a:extLst>
          </p:cNvPr>
          <p:cNvSpPr txBox="1"/>
          <p:nvPr/>
        </p:nvSpPr>
        <p:spPr>
          <a:xfrm>
            <a:off x="7716520" y="2828835"/>
            <a:ext cx="4378960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Около сорока новых звезд появляется в нашей галактике каждый год.</a:t>
            </a:r>
          </a:p>
        </p:txBody>
      </p:sp>
    </p:spTree>
    <p:extLst>
      <p:ext uri="{BB962C8B-B14F-4D97-AF65-F5344CB8AC3E}">
        <p14:creationId xmlns:p14="http://schemas.microsoft.com/office/powerpoint/2010/main" val="209091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2C53746-7108-4236-AF14-61F2C9CC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063038-FFAD-4C87-B49A-EB56AAC35770}"/>
              </a:ext>
            </a:extLst>
          </p:cNvPr>
          <p:cNvSpPr/>
          <p:nvPr/>
        </p:nvSpPr>
        <p:spPr>
          <a:xfrm>
            <a:off x="7396480" y="142240"/>
            <a:ext cx="4084320" cy="1330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Количество галактик во Вселенной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6773A-B581-4503-AC9E-C289904425F8}"/>
              </a:ext>
            </a:extLst>
          </p:cNvPr>
          <p:cNvSpPr txBox="1"/>
          <p:nvPr/>
        </p:nvSpPr>
        <p:spPr>
          <a:xfrm>
            <a:off x="5842000" y="1727815"/>
            <a:ext cx="6096000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Вселенная неизмеримо большая.</a:t>
            </a: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Существует более 100 миллиардов галактик, каждая из которых содержит миллионы и миллиарды звезд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801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8AFE4DB5-3E03-40E9-AF34-D36EA5201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0" y="0"/>
            <a:ext cx="12435840" cy="829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EC689D-1393-4A32-9940-3E2B09E7DD46}"/>
              </a:ext>
            </a:extLst>
          </p:cNvPr>
          <p:cNvSpPr txBox="1"/>
          <p:nvPr/>
        </p:nvSpPr>
        <p:spPr>
          <a:xfrm>
            <a:off x="1639978" y="890530"/>
            <a:ext cx="313944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Звезды-гиганты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18C78-D26C-4A59-930A-435D6B778602}"/>
              </a:ext>
            </a:extLst>
          </p:cNvPr>
          <p:cNvSpPr txBox="1"/>
          <p:nvPr/>
        </p:nvSpPr>
        <p:spPr>
          <a:xfrm>
            <a:off x="406400" y="2112341"/>
            <a:ext cx="6096000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космосе обитают настоящие звёзды-гиганты, масса которых в 8 или больше раз превосходит солнечную массу.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03BD32F-D181-4EC8-8448-4211185C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0" b="89989" l="3417" r="92917">
                        <a14:foregroundMark x1="10833" y1="49611" x2="10833" y2="49611"/>
                        <a14:foregroundMark x1="11250" y1="48165" x2="11333" y2="49833"/>
                        <a14:foregroundMark x1="3417" y1="41824" x2="20583" y2="41824"/>
                        <a14:foregroundMark x1="16167" y1="44271" x2="16250" y2="45050"/>
                        <a14:foregroundMark x1="56083" y1="11902" x2="86750" y2="12125"/>
                        <a14:foregroundMark x1="90417" y1="37041" x2="93500" y2="52836"/>
                        <a14:foregroundMark x1="93500" y1="52836" x2="92917" y2="60734"/>
                        <a14:foregroundMark x1="92917" y1="60734" x2="92583" y2="61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77" y="1310641"/>
            <a:ext cx="8972013" cy="672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034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>
            <a:extLst>
              <a:ext uri="{FF2B5EF4-FFF2-40B4-BE49-F238E27FC236}">
                <a16:creationId xmlns:a16="http://schemas.microsoft.com/office/drawing/2014/main" id="{78D6A081-022C-4128-A1C7-CD163F2DD4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91199" y="3733800"/>
            <a:ext cx="33866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2" name="Picture 12">
            <a:extLst>
              <a:ext uri="{FF2B5EF4-FFF2-40B4-BE49-F238E27FC236}">
                <a16:creationId xmlns:a16="http://schemas.microsoft.com/office/drawing/2014/main" id="{CA25363D-AA35-4BD3-B03B-C525C08A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5115FA-C883-43CD-A5B4-D25B0D0BC2AC}"/>
              </a:ext>
            </a:extLst>
          </p:cNvPr>
          <p:cNvSpPr txBox="1"/>
          <p:nvPr/>
        </p:nvSpPr>
        <p:spPr>
          <a:xfrm>
            <a:off x="1219200" y="944880"/>
            <a:ext cx="192024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Солнце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598E6-AB8D-46C6-84CB-771F10E219B9}"/>
              </a:ext>
            </a:extLst>
          </p:cNvPr>
          <p:cNvSpPr txBox="1"/>
          <p:nvPr/>
        </p:nvSpPr>
        <p:spPr>
          <a:xfrm>
            <a:off x="91440" y="1718608"/>
            <a:ext cx="6096000" cy="1938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Солнце «худеет» на миллиард килограммов в секунду. Это связано с солнечным ветром – потоком частиц, которые двигаются с поверхности этой звезды в разные направления.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05FFA201-2008-457E-94B9-4AD9EE50AE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422D0C46-1DAA-49E9-9CB4-BD9B53559C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58DA14C7-8CAF-488D-83CF-A09A84561D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9F24B60A-38CD-4485-B28C-9B9A1D31A0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6">
            <a:extLst>
              <a:ext uri="{FF2B5EF4-FFF2-40B4-BE49-F238E27FC236}">
                <a16:creationId xmlns:a16="http://schemas.microsoft.com/office/drawing/2014/main" id="{1DE8AB3F-8797-4310-BE4A-372BF6D6BE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8" name="Picture 18">
            <a:extLst>
              <a:ext uri="{FF2B5EF4-FFF2-40B4-BE49-F238E27FC236}">
                <a16:creationId xmlns:a16="http://schemas.microsoft.com/office/drawing/2014/main" id="{C0E5FAD8-A95E-4F2C-9E95-2CEB424C4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3829169"/>
            <a:ext cx="11450320" cy="281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7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F3EFE436-1800-4482-BEA5-7DE3EB852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E399B7-440F-4DA5-8133-E2C686A58AB9}"/>
              </a:ext>
            </a:extLst>
          </p:cNvPr>
          <p:cNvSpPr txBox="1"/>
          <p:nvPr/>
        </p:nvSpPr>
        <p:spPr>
          <a:xfrm>
            <a:off x="8849360" y="548640"/>
            <a:ext cx="2580640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Падение метеоритов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F86A4-2003-4BA9-9A99-77E3ED7DBF94}"/>
              </a:ext>
            </a:extLst>
          </p:cNvPr>
          <p:cNvSpPr txBox="1"/>
          <p:nvPr/>
        </p:nvSpPr>
        <p:spPr>
          <a:xfrm>
            <a:off x="8016240" y="1851332"/>
            <a:ext cx="3952240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/>
              <a:t>Каждые сутки на Землю падает порядка 200 тысяч метеоритов</a:t>
            </a:r>
            <a:r>
              <a:rPr lang="ru-RU" dirty="0"/>
              <a:t>.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B7ECC937-7DDC-49D2-870C-954461F82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1F44A064-7FA2-459C-AA0D-B250FDB5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" y="1709945"/>
            <a:ext cx="7272369" cy="483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07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73146" y="2850292"/>
            <a:ext cx="59477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1.Думай, слушай, высказывайся.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2. Говори спокойно ясно, только по делу.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3. Уважай мнение других.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4. Записывай идеи.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5.Не спрашивай у учителя, спрашивай у группы.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6. В группе равные возможности успеха.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7. Не бери всю инициативу на себя.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8.Помогай товарищам, если они об этом просят.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7.Точно выполняй возложенную на тебя роль.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9. Не жди подсказки.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10. Успех команды зависит от каждого.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4" name="Picture 6" descr="https://celes.club/pictures/uploads/posts/2023-06/1686298170_celes-club-p-risunok-zemlya-v-illyuminatore-risunok-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2387"/>
            <a:ext cx="12192000" cy="79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10484" y="1395664"/>
            <a:ext cx="47163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Работу выполнять за столом.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Подготовить свое рабочее место: аккуратно и удобно  расположить необходимые материалы.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Внимательно выслушивать задание учителя.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При работе с клеем необходимо быть аккуратным: не вытирать руки об одежду, не пачкать руки, лицо, костюм, не пачкать стол, за которым работаешь.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Нельзя: брать клей в рот, тереть грязными руками глаза.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По окончании работы привести в порядок рабочее место.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90000"/>
                    </a:prstClr>
                  </a:outerShdw>
                </a:effectLst>
              </a:rPr>
              <a:t>Тщательно вымыть руки с мылом.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688" y="-141679"/>
            <a:ext cx="5650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Правила работы с клеем</a:t>
            </a:r>
          </a:p>
        </p:txBody>
      </p:sp>
    </p:spTree>
    <p:extLst>
      <p:ext uri="{BB962C8B-B14F-4D97-AF65-F5344CB8AC3E}">
        <p14:creationId xmlns:p14="http://schemas.microsoft.com/office/powerpoint/2010/main" val="238081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A0A2D23-C4B9-40E6-A92A-914339483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C7C83-61E1-4EB4-BA1A-8B88DE17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840" y="2894965"/>
            <a:ext cx="10515600" cy="13255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/>
              <a:t>Спасибо </a:t>
            </a:r>
            <a:r>
              <a:rPr lang="ru-RU"/>
              <a:t>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279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467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Roboto</vt:lpstr>
      <vt:lpstr>YS Text</vt:lpstr>
      <vt:lpstr>Тема Office</vt:lpstr>
      <vt:lpstr>Невиданный космос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Невиданный космос</dc:title>
  <dc:creator>Николай Иванов</dc:creator>
  <cp:lastModifiedBy>Николай Иванов</cp:lastModifiedBy>
  <cp:revision>10</cp:revision>
  <dcterms:created xsi:type="dcterms:W3CDTF">2024-04-09T11:45:56Z</dcterms:created>
  <dcterms:modified xsi:type="dcterms:W3CDTF">2024-04-09T13:03:20Z</dcterms:modified>
</cp:coreProperties>
</file>